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6" r:id="rId16"/>
    <p:sldId id="269" r:id="rId17"/>
    <p:sldId id="271" r:id="rId18"/>
    <p:sldId id="287" r:id="rId19"/>
    <p:sldId id="268" r:id="rId20"/>
    <p:sldId id="272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9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54EA3-A0F6-192E-FCA9-BAF8EEC6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9829" b="10898"/>
          <a:stretch/>
        </p:blipFill>
        <p:spPr>
          <a:xfrm>
            <a:off x="6121579" y="2132228"/>
            <a:ext cx="3220279" cy="27671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04069-F990-489E-B01A-30B5EACB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7" y="2164316"/>
            <a:ext cx="4281873" cy="32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12800" y="4993611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22281" y="164576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84826" y="2481005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97437" y="457390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84826" y="2973873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D1DB18-CA05-48EB-A910-D46C1438EF0E}"/>
              </a:ext>
            </a:extLst>
          </p:cNvPr>
          <p:cNvCxnSpPr>
            <a:cxnSpLocks/>
          </p:cNvCxnSpPr>
          <p:nvPr/>
        </p:nvCxnSpPr>
        <p:spPr>
          <a:xfrm>
            <a:off x="184826" y="503537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84826" y="347971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97437" y="404391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C08AF-08A1-5F14-A178-15F7E872CBFC}"/>
              </a:ext>
            </a:extLst>
          </p:cNvPr>
          <p:cNvSpPr/>
          <p:nvPr/>
        </p:nvSpPr>
        <p:spPr>
          <a:xfrm>
            <a:off x="1292087" y="2464342"/>
            <a:ext cx="4247652" cy="262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BD82-72A9-0EB1-A846-DCA36B0E988E}"/>
              </a:ext>
            </a:extLst>
          </p:cNvPr>
          <p:cNvSpPr/>
          <p:nvPr/>
        </p:nvSpPr>
        <p:spPr>
          <a:xfrm>
            <a:off x="6108968" y="2746254"/>
            <a:ext cx="3220278" cy="193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25E67C-5ABD-4830-43E1-AAD02AE3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3571042"/>
            <a:ext cx="2712446" cy="25700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86EA8A-23CF-C369-47F0-96D45AC1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858" y="3717870"/>
            <a:ext cx="2858702" cy="24232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EAFAC-22FF-4805-8F94-6C2B59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5" y="1674171"/>
            <a:ext cx="4495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366825" y="3521706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précise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 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du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1292</TotalTime>
  <Words>539</Words>
  <Application>Microsoft Office PowerPoint</Application>
  <PresentationFormat>Grand écran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35</cp:revision>
  <dcterms:created xsi:type="dcterms:W3CDTF">2022-03-08T11:43:36Z</dcterms:created>
  <dcterms:modified xsi:type="dcterms:W3CDTF">2022-06-01T14:10:27Z</dcterms:modified>
</cp:coreProperties>
</file>